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7C21-477A-4F22-A280-339A75132FF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F3D3-8641-4F18-B58D-EDA0871326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7C21-477A-4F22-A280-339A75132FF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F3D3-8641-4F18-B58D-EDA0871326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7C21-477A-4F22-A280-339A75132FF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F3D3-8641-4F18-B58D-EDA0871326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7C21-477A-4F22-A280-339A75132FF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F3D3-8641-4F18-B58D-EDA0871326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7C21-477A-4F22-A280-339A75132FF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F3D3-8641-4F18-B58D-EDA0871326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7C21-477A-4F22-A280-339A75132FF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F3D3-8641-4F18-B58D-EDA0871326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7C21-477A-4F22-A280-339A75132FF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F3D3-8641-4F18-B58D-EDA0871326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7C21-477A-4F22-A280-339A75132FF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F3D3-8641-4F18-B58D-EDA0871326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7C21-477A-4F22-A280-339A75132FF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F3D3-8641-4F18-B58D-EDA0871326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7C21-477A-4F22-A280-339A75132FF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F3D3-8641-4F18-B58D-EDA0871326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7C21-477A-4F22-A280-339A75132FF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F3D3-8641-4F18-B58D-EDA0871326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57C21-477A-4F22-A280-339A75132FF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1F3D3-8641-4F18-B58D-EDA087132674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R2drWCcpqA" TargetMode="External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Melvinator\Documents\Bartender%20-%20CTHRC%20-%20Working%20in%20Canada.wmv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mediabistro.com/content/party_photos/party_photos_mediabistrocoms_and_oprahcoms_editorial_mishmash_51781.as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therookiedc.wordpress.com/2010/12/15/bartenders-need-game-too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pria.com.au/blog?totalrecs=190&amp;pageno=1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businessandfinancess.blogspot.com/2011/06/how-do-you-get-experience-in-public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501008"/>
            <a:ext cx="7772400" cy="1470025"/>
          </a:xfrm>
        </p:spPr>
        <p:txBody>
          <a:bodyPr>
            <a:noAutofit/>
          </a:bodyPr>
          <a:lstStyle/>
          <a:p>
            <a:r>
              <a:rPr lang="en-AU" sz="2000" dirty="0" smtClean="0"/>
              <a:t>Source: </a:t>
            </a:r>
            <a:r>
              <a:rPr lang="en-AU" sz="2000" dirty="0" smtClean="0">
                <a:hlinkClick r:id="rId3"/>
              </a:rPr>
              <a:t>http://www.youtube.com/watch?v=SR2drWCcpqA</a:t>
            </a:r>
            <a:r>
              <a:rPr lang="en-AU" sz="2000" dirty="0" smtClean="0"/>
              <a:t> </a:t>
            </a:r>
            <a:endParaRPr lang="en-AU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4869160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Here’s the vid – Attached is the original so we can cut the bits we need. We can do that on Tuesday when we get back.</a:t>
            </a:r>
            <a:endParaRPr lang="en-AU" dirty="0"/>
          </a:p>
        </p:txBody>
      </p:sp>
      <p:pic>
        <p:nvPicPr>
          <p:cNvPr id="4" name="Bartender - CTHRC - Working in Canada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260647"/>
            <a:ext cx="6480720" cy="3645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373216"/>
            <a:ext cx="8229600" cy="1143000"/>
          </a:xfrm>
        </p:spPr>
        <p:txBody>
          <a:bodyPr>
            <a:noAutofit/>
          </a:bodyPr>
          <a:lstStyle/>
          <a:p>
            <a:r>
              <a:rPr lang="en-AU" sz="1800" dirty="0" smtClean="0">
                <a:hlinkClick r:id="rId2"/>
              </a:rPr>
              <a:t>http://www.mediabistro.com/content/party_photos/party_photos_mediabistrocoms_and_oprahcoms_editorial_mishmash_51781.asp</a:t>
            </a:r>
            <a:r>
              <a:rPr lang="en-AU" sz="1800" dirty="0" smtClean="0"/>
              <a:t> </a:t>
            </a:r>
            <a:endParaRPr lang="en-AU" sz="1800" dirty="0"/>
          </a:p>
        </p:txBody>
      </p:sp>
      <p:pic>
        <p:nvPicPr>
          <p:cNvPr id="4" name="Content Placeholder 3" descr="Bar tender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548679"/>
            <a:ext cx="6984776" cy="466151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877272"/>
            <a:ext cx="8229600" cy="532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000" dirty="0" smtClean="0">
                <a:hlinkClick r:id="rId2"/>
              </a:rPr>
              <a:t>http://therookiedc.wordpress.com/2010/12/15/bartenders-need-game-too/</a:t>
            </a:r>
            <a:r>
              <a:rPr lang="en-AU" sz="2000" dirty="0" smtClean="0"/>
              <a:t> </a:t>
            </a:r>
            <a:endParaRPr lang="en-AU" sz="2000" dirty="0"/>
          </a:p>
        </p:txBody>
      </p:sp>
      <p:pic>
        <p:nvPicPr>
          <p:cNvPr id="4" name="Picture 3" descr="bartender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04663"/>
            <a:ext cx="6696744" cy="544668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00"/>
            <a:ext cx="8229600" cy="1143000"/>
          </a:xfrm>
        </p:spPr>
        <p:txBody>
          <a:bodyPr>
            <a:noAutofit/>
          </a:bodyPr>
          <a:lstStyle/>
          <a:p>
            <a:r>
              <a:rPr lang="en-AU" sz="2400" dirty="0" smtClean="0">
                <a:hlinkClick r:id="rId2"/>
              </a:rPr>
              <a:t>http://www.pria.com.au/blog?totalrecs=190&amp;pageno=10</a:t>
            </a:r>
            <a:r>
              <a:rPr lang="en-AU" sz="2400" dirty="0" smtClean="0"/>
              <a:t> </a:t>
            </a:r>
            <a:endParaRPr lang="en-AU" sz="2400" dirty="0"/>
          </a:p>
        </p:txBody>
      </p:sp>
      <p:pic>
        <p:nvPicPr>
          <p:cNvPr id="4" name="Content Placeholder 3" descr="public relations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5" y="332656"/>
            <a:ext cx="7180573" cy="511256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715000"/>
            <a:ext cx="8229600" cy="1143000"/>
          </a:xfrm>
        </p:spPr>
        <p:txBody>
          <a:bodyPr>
            <a:noAutofit/>
          </a:bodyPr>
          <a:lstStyle/>
          <a:p>
            <a:r>
              <a:rPr lang="en-AU" sz="2400" dirty="0" smtClean="0">
                <a:hlinkClick r:id="rId2"/>
              </a:rPr>
              <a:t>http://businessandfinancess.blogspot.com/2011/06/how-do-you-get-experience-in-public.html</a:t>
            </a:r>
            <a:r>
              <a:rPr lang="en-AU" sz="2400" dirty="0" smtClean="0"/>
              <a:t> </a:t>
            </a:r>
            <a:endParaRPr lang="en-AU" sz="2400" dirty="0"/>
          </a:p>
        </p:txBody>
      </p:sp>
      <p:pic>
        <p:nvPicPr>
          <p:cNvPr id="4" name="Content Placeholder 3" descr="Public relation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332656"/>
            <a:ext cx="6480720" cy="564818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46</Words>
  <Application>Microsoft Office PowerPoint</Application>
  <PresentationFormat>On-screen Show (4:3)</PresentationFormat>
  <Paragraphs>6</Paragraphs>
  <Slides>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Source: http://www.youtube.com/watch?v=SR2drWCcpqA </vt:lpstr>
      <vt:lpstr>http://www.mediabistro.com/content/party_photos/party_photos_mediabistrocoms_and_oprahcoms_editorial_mishmash_51781.asp </vt:lpstr>
      <vt:lpstr>Slide 3</vt:lpstr>
      <vt:lpstr>http://www.pria.com.au/blog?totalrecs=190&amp;pageno=10 </vt:lpstr>
      <vt:lpstr>http://businessandfinancess.blogspot.com/2011/06/how-do-you-get-experience-in-public.html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Source: http://www.youtube.com/watch?v=SR2drWCcpqA</dc:title>
  <dc:creator>Mel Williams</dc:creator>
  <cp:lastModifiedBy>Mel Williams</cp:lastModifiedBy>
  <cp:revision>30</cp:revision>
  <dcterms:created xsi:type="dcterms:W3CDTF">2011-07-19T03:53:54Z</dcterms:created>
  <dcterms:modified xsi:type="dcterms:W3CDTF">2011-07-19T08:54:11Z</dcterms:modified>
</cp:coreProperties>
</file>